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48" d="100"/>
          <a:sy n="148" d="100"/>
        </p:scale>
        <p:origin x="354" y="13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11/9/2021 10:29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11/9/2021 10:29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node-node-device-management-get-started?WT.mc_id=IoT-MVP-5003506" TargetMode="External"/><Relationship Id="rId7" Type="http://schemas.openxmlformats.org/officeDocument/2006/relationships/hyperlink" Target="https://github.com/CliffAgius/TechDays2021" TargetMode="External"/><Relationship Id="rId2" Type="http://schemas.openxmlformats.org/officeDocument/2006/relationships/hyperlink" Target="https://docs.microsoft.com/en-us/azure/iot-hub?WT.mc_id=IoT-MVP-5003506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zure-samples.github.io/raspberry-pi-web-simulator/" TargetMode="External"/><Relationship Id="rId5" Type="http://schemas.openxmlformats.org/officeDocument/2006/relationships/hyperlink" Target="https://pluralsight.pxf.io/az220" TargetMode="External"/><Relationship Id="rId4" Type="http://schemas.openxmlformats.org/officeDocument/2006/relationships/hyperlink" Target="https://docs.microsoft.com/en-us/learn/certifications/exams/az-22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Pete Gallagher</a:t>
            </a:r>
          </a:p>
          <a:p>
            <a:r>
              <a:rPr lang="en-US" dirty="0"/>
              <a:t>IoT Solutions Expert</a:t>
            </a:r>
          </a:p>
          <a:p>
            <a:r>
              <a:rPr lang="en-US" dirty="0"/>
              <a:t>PJG Creations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@pete_codes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 descr="A picture containing person, person, necktie, wearing&#10;&#10;Description automatically generated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72" y="2384234"/>
            <a:ext cx="2331442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588263" y="1634430"/>
            <a:ext cx="10652403" cy="47089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Azure IoT Hub Docs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2"/>
              </a:rPr>
              <a:t>https://docs.microsoft.com/en-us/azure/iot-hub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Get Started with Device Management (Node.js)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3"/>
              </a:rPr>
              <a:t>https://docs.microsoft.com/en-us/azure/iot-hub/iot-hub-node-node-device-management-get-started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AZ-220 Exam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4"/>
              </a:rPr>
              <a:t>https://docs.microsoft.com/en-us/learn/certifications/exams/az-220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Pluralsight AZ-220 Certification Prep Path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5"/>
              </a:rPr>
              <a:t>https://pluralsight.pxf.io/az220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Raspberry Pi Simulator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6"/>
              </a:rPr>
              <a:t>https://azure-samples.github.io/raspberry-pi-web-simulator/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GitHub Repo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7"/>
              </a:rPr>
              <a:t>https://github.com/CliffAgius/TechDays2021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Pete Gallagher</a:t>
            </a:r>
          </a:p>
          <a:p>
            <a:r>
              <a:rPr lang="en-US" dirty="0"/>
              <a:t>IoT Solutions Expert</a:t>
            </a:r>
          </a:p>
          <a:p>
            <a:r>
              <a:rPr lang="en-US" dirty="0"/>
              <a:t>PJG Creations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0</TotalTime>
  <Words>193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Peter Gallagher</cp:lastModifiedBy>
  <cp:revision>20</cp:revision>
  <dcterms:created xsi:type="dcterms:W3CDTF">2021-10-18T09:16:16Z</dcterms:created>
  <dcterms:modified xsi:type="dcterms:W3CDTF">2021-11-09T14:14:50Z</dcterms:modified>
</cp:coreProperties>
</file>